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sldIdLst>
    <p:sldId id="256" r:id="rId2"/>
    <p:sldId id="286" r:id="rId3"/>
    <p:sldId id="287" r:id="rId4"/>
    <p:sldId id="341" r:id="rId5"/>
    <p:sldId id="342" r:id="rId6"/>
    <p:sldId id="335" r:id="rId7"/>
    <p:sldId id="344" r:id="rId8"/>
    <p:sldId id="345" r:id="rId9"/>
    <p:sldId id="263" r:id="rId10"/>
    <p:sldId id="264" r:id="rId11"/>
  </p:sldIdLst>
  <p:sldSz cx="12192000" cy="6858000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Tahoma" panose="020B0604030504040204" pitchFamily="34" charset="0"/>
      <p:regular r:id="rId17"/>
      <p:bold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6416" autoAdjust="0"/>
  </p:normalViewPr>
  <p:slideViewPr>
    <p:cSldViewPr snapToGrid="0" showGuides="1">
      <p:cViewPr varScale="1">
        <p:scale>
          <a:sx n="124" d="100"/>
          <a:sy n="124" d="100"/>
        </p:scale>
        <p:origin x="39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25.10.2024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25.10.2024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25.10.2024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25.10.2024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25.10.2024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25.10.2024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25.10.2024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25.10.2024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25.10.2024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25.10.2024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25.10.2024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25.10.2024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2122798"/>
            <a:ext cx="11276473" cy="1365753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5 . Практическая работа PHP с базами данных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3132" y="1638827"/>
            <a:ext cx="9360000" cy="1723068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Введение в реляционные базы данных</a:t>
            </a:r>
            <a:endParaRPr lang="en-US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Ключевые слова и операторы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PHP функции работы с MySQL</a:t>
            </a:r>
            <a:endParaRPr lang="en-US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C4CB4-A016-33D9-3194-868BB1CE662E}"/>
              </a:ext>
            </a:extLst>
          </p:cNvPr>
          <p:cNvSpPr txBox="1"/>
          <p:nvPr/>
        </p:nvSpPr>
        <p:spPr>
          <a:xfrm>
            <a:off x="706120" y="3850493"/>
            <a:ext cx="92715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Работа с базами данных (БД) в PHP является ключевым навыком при создании динамических веб-приложений, где необходимо хранить и извлекать данные. PHP предоставляет встроенные функции и расширения для взаимодействия с различными системами управления базами данных (СУБД), такими как MySQL, </a:t>
            </a:r>
            <a:r>
              <a:rPr lang="ru-RU" sz="2000" b="0" i="0" u="none" strike="noStrike" baseline="0" dirty="0" err="1"/>
              <a:t>PostgreSQL</a:t>
            </a:r>
            <a:r>
              <a:rPr lang="ru-RU" sz="2000" b="0" i="0" u="none" strike="noStrike" baseline="0" dirty="0"/>
              <a:t>, </a:t>
            </a:r>
            <a:r>
              <a:rPr lang="ru-RU" sz="2000" b="0" i="0" u="none" strike="noStrike" baseline="0" dirty="0" err="1"/>
              <a:t>SQLite</a:t>
            </a:r>
            <a:r>
              <a:rPr lang="ru-RU" sz="2000" b="0" i="0" u="none" strike="noStrike" baseline="0" dirty="0"/>
              <a:t> и другие. Чаще всего для работы с PHP используется СУБД MySQL.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Введение в реляционные базы данных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1222553"/>
            <a:ext cx="92715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Реляционные базы данных организуют данные в виде таблиц, где строки представляют записи, а столбцы — поля (атрибуты). Основные концепции реляционных баз данных:</a:t>
            </a:r>
            <a:endParaRPr lang="ru-RU" sz="2000" dirty="0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E00DDF9D-E3D6-53B8-2464-EB450C25F5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3348" y="2466576"/>
            <a:ext cx="9360000" cy="316887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Таблицы (</a:t>
            </a:r>
            <a:r>
              <a:rPr lang="ru-RU" b="1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Tables</a:t>
            </a:r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): 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основная структура для хранения данных, каждая таблица имеет определённые поля.</a:t>
            </a: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Записи (Records): 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строки в таблице, содержащие данные.</a:t>
            </a: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Поля (Fields): 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столбцы таблицы, представляющие конкретный атрибут записи.</a:t>
            </a: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Первичный ключ (</a:t>
            </a:r>
            <a:r>
              <a:rPr lang="ru-RU" b="1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Primary</a:t>
            </a:r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Key): 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уникальный идентификатор записи в таблице, не допускающий дубликатов (например, ID).</a:t>
            </a: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Внешний ключ (Foreign Key): 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ссылка на первичный ключ другой таблицы, позволяющая установить связь между таблицами.</a:t>
            </a:r>
            <a:endParaRPr lang="ru-RU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14A20-5A89-9666-59C2-8F476498A665}"/>
              </a:ext>
            </a:extLst>
          </p:cNvPr>
          <p:cNvSpPr txBox="1"/>
          <p:nvPr/>
        </p:nvSpPr>
        <p:spPr>
          <a:xfrm>
            <a:off x="706120" y="5623033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Реляционные базы данных поддерживают связи между таблицами, такие как </a:t>
            </a:r>
            <a:r>
              <a:rPr lang="ru-RU" sz="2000" b="0" i="1" u="none" strike="noStrike" baseline="0" dirty="0"/>
              <a:t>один-к-одному</a:t>
            </a:r>
            <a:r>
              <a:rPr lang="ru-RU" sz="2000" b="0" i="0" u="none" strike="noStrike" baseline="0" dirty="0"/>
              <a:t>, </a:t>
            </a:r>
            <a:r>
              <a:rPr lang="ru-RU" sz="2000" b="0" i="1" u="none" strike="noStrike" baseline="0" dirty="0"/>
              <a:t>один-ко-многим</a:t>
            </a:r>
            <a:r>
              <a:rPr lang="ru-RU" sz="2000" b="0" i="0" u="none" strike="noStrike" baseline="0" dirty="0"/>
              <a:t> и </a:t>
            </a:r>
            <a:r>
              <a:rPr lang="ru-RU" sz="2000" b="0" i="1" u="none" strike="noStrike" baseline="0" dirty="0"/>
              <a:t>многие-ко-многим</a:t>
            </a:r>
            <a:r>
              <a:rPr lang="ru-RU" sz="2000" b="0" i="0" u="none" strike="noStrike" baseline="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7404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Ключевые слова и операторы SQL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1222553"/>
            <a:ext cx="9759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i="0" u="none" strike="noStrike" baseline="0" dirty="0"/>
              <a:t>SQL (</a:t>
            </a:r>
            <a:r>
              <a:rPr lang="ru-RU" i="0" u="none" strike="noStrike" baseline="0" dirty="0" err="1"/>
              <a:t>Structured</a:t>
            </a:r>
            <a:r>
              <a:rPr lang="ru-RU" i="0" u="none" strike="noStrike" baseline="0" dirty="0"/>
              <a:t> </a:t>
            </a:r>
            <a:r>
              <a:rPr lang="ru-RU" i="0" u="none" strike="noStrike" baseline="0" dirty="0" err="1"/>
              <a:t>Query</a:t>
            </a:r>
            <a:r>
              <a:rPr lang="ru-RU" i="0" u="none" strike="noStrike" baseline="0" dirty="0"/>
              <a:t> Language) — это язык запросов, который используется для работы с данными в реляционных базах данных. Основные ключевые слова и операторы:</a:t>
            </a:r>
            <a:endParaRPr lang="ru-RU" dirty="0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E00DDF9D-E3D6-53B8-2464-EB450C25F5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5664" y="2320579"/>
            <a:ext cx="8844746" cy="4057170"/>
          </a:xfrm>
        </p:spPr>
        <p:txBody>
          <a:bodyPr>
            <a:normAutofit lnSpcReduction="10000"/>
          </a:bodyPr>
          <a:lstStyle/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SELECT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— извлечение данных из таблицы.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INSERT INTO 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— добавление новой записи в таблицу.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UPDATE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— изменение данных в существующей записи.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DELETE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— удаление записи из таблицы.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WHERE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— условие, которое фильтрует записи (например, WHERE </a:t>
            </a:r>
            <a:r>
              <a:rPr lang="ru-RU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age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&gt; 20).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JOIN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— объединение данных из нескольких таблиц.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ORDER BY 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— сортировка данных по возрастанию или убыванию.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GROUP BY 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— группировка данных для использования агрегатных функций, таких как SUM, COUNT и AVG.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LIMIT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— ограничение количества возвращаемых записей.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Типы данных </a:t>
            </a:r>
            <a:r>
              <a:rPr lang="en-US" dirty="0"/>
              <a:t>MySQL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1222553"/>
            <a:ext cx="97595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i="0" u="none" strike="noStrike" baseline="0" dirty="0"/>
              <a:t>В MySQL существует несколько основных категорий типов данных, которые делятся на числовые, символьные (строковые), типы даты и времени, а также </a:t>
            </a:r>
            <a:r>
              <a:rPr lang="ru-RU" i="0" u="none" strike="noStrike" baseline="0" dirty="0" err="1"/>
              <a:t>булевые</a:t>
            </a:r>
            <a:r>
              <a:rPr lang="ru-RU" i="0" u="none" strike="noStrike" baseline="0" dirty="0"/>
              <a:t> и специализированные типы. Выбор подходящего типа данных для каждого столбца таблицы важен для оптимальной производительности и хранения данных.</a:t>
            </a:r>
            <a:endParaRPr lang="ru-RU" dirty="0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E00DDF9D-E3D6-53B8-2464-EB450C25F5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5664" y="2712465"/>
            <a:ext cx="8844746" cy="3665283"/>
          </a:xfrm>
        </p:spPr>
        <p:txBody>
          <a:bodyPr>
            <a:normAutofit lnSpcReduction="10000"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Числовые типы данных</a:t>
            </a:r>
            <a:r>
              <a:rPr lang="en-US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: </a:t>
            </a:r>
            <a:r>
              <a:rPr lang="en-US" dirty="0">
                <a:latin typeface="+mj-lt"/>
              </a:rPr>
              <a:t>TINYINT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SMALLINT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MEDIUMINT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BIGINT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FLOAT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DOUBLE, DECIMAL</a:t>
            </a:r>
            <a:endParaRPr lang="en-US" sz="2400" b="1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Строковые типы данных</a:t>
            </a:r>
            <a:r>
              <a:rPr lang="en-US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: </a:t>
            </a:r>
            <a:r>
              <a:rPr lang="en-US" dirty="0">
                <a:latin typeface="+mj-lt"/>
              </a:rPr>
              <a:t>CHAR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VARCHAR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TEXT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TINYTEXT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MEDIUMTEXT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dirty="0">
                <a:latin typeface="+mj-lt"/>
              </a:rPr>
              <a:t>LONGTEXT.</a:t>
            </a:r>
            <a:endParaRPr lang="en-US" sz="2400" b="1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Типы данных даты и времени</a:t>
            </a:r>
            <a:r>
              <a:rPr lang="en-US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: </a:t>
            </a:r>
            <a:r>
              <a:rPr lang="en-US" dirty="0">
                <a:latin typeface="+mj-lt"/>
              </a:rPr>
              <a:t>DATE, TIME, DATETIME, TIMESTAMP, YEAR.</a:t>
            </a:r>
            <a:endParaRPr lang="en-US" sz="2400" b="1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Булев тип данных</a:t>
            </a:r>
            <a:r>
              <a:rPr lang="en-US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логическое значение, хранящее TRUE или FALSE.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Специализированные типы данных</a:t>
            </a:r>
            <a:r>
              <a:rPr lang="en-US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: </a:t>
            </a:r>
            <a:r>
              <a:rPr lang="en-US" dirty="0">
                <a:latin typeface="+mj-lt"/>
              </a:rPr>
              <a:t>TINYBLOB, BLOB, MEDIUMBLOB, LONGBLOB.</a:t>
            </a:r>
            <a:endParaRPr lang="en-US" sz="2400" b="1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6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15262"/>
            <a:ext cx="8937342" cy="1006608"/>
          </a:xfrm>
        </p:spPr>
        <p:txBody>
          <a:bodyPr>
            <a:normAutofit/>
          </a:bodyPr>
          <a:lstStyle/>
          <a:p>
            <a:r>
              <a:rPr lang="ru-RU" dirty="0"/>
              <a:t>Для подключения к базе данных MySQL с помощью </a:t>
            </a:r>
            <a:r>
              <a:rPr lang="ru-RU" dirty="0" err="1"/>
              <a:t>MySQLi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1CEA53-0C2C-17BD-DD19-B4872645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1254307"/>
            <a:ext cx="9478698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4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19" y="115262"/>
            <a:ext cx="9956157" cy="660825"/>
          </a:xfrm>
        </p:spPr>
        <p:txBody>
          <a:bodyPr>
            <a:normAutofit/>
          </a:bodyPr>
          <a:lstStyle/>
          <a:p>
            <a:r>
              <a:rPr lang="ru-RU" dirty="0"/>
              <a:t>Подключение к базе данных с помощью PDO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2346D0-B861-2580-B0B8-0CC978DE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3" y="952820"/>
            <a:ext cx="10245513" cy="55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2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35" y="240370"/>
            <a:ext cx="9956157" cy="660825"/>
          </a:xfrm>
        </p:spPr>
        <p:txBody>
          <a:bodyPr>
            <a:normAutofit/>
          </a:bodyPr>
          <a:lstStyle/>
          <a:p>
            <a:r>
              <a:rPr lang="ru-RU" dirty="0"/>
              <a:t>Выполнение запросов с </a:t>
            </a:r>
            <a:r>
              <a:rPr lang="en-US" dirty="0"/>
              <a:t> </a:t>
            </a:r>
            <a:r>
              <a:rPr lang="ru-RU" dirty="0"/>
              <a:t>помощью </a:t>
            </a:r>
            <a:r>
              <a:rPr lang="en-US" dirty="0"/>
              <a:t>PDO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A5C2E8-CD0B-6192-E3DA-BA14D2EE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55" y="1235254"/>
            <a:ext cx="8335538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497</Words>
  <Application>Microsoft Office PowerPoint</Application>
  <PresentationFormat>Широкоэкранный</PresentationFormat>
  <Paragraphs>44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Tahoma</vt:lpstr>
      <vt:lpstr>Arial</vt:lpstr>
      <vt:lpstr>Open Sans</vt:lpstr>
      <vt:lpstr>Wingdings 3</vt:lpstr>
      <vt:lpstr>Calibri</vt:lpstr>
      <vt:lpstr>Тема Office</vt:lpstr>
      <vt:lpstr>Модуль 5 . Практическая работа PHP с базами данных</vt:lpstr>
      <vt:lpstr>В этом модуле мы рассмотрим:</vt:lpstr>
      <vt:lpstr>Введение в реляционные базы данных</vt:lpstr>
      <vt:lpstr>Ключевые слова и операторы SQL</vt:lpstr>
      <vt:lpstr>Типы данных MySQL</vt:lpstr>
      <vt:lpstr>Для подключения к базе данных MySQL с помощью MySQLi</vt:lpstr>
      <vt:lpstr>Подключение к базе данных с помощью PDO</vt:lpstr>
      <vt:lpstr>Выполнение запросов с  помощью PDO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Пользователь</cp:lastModifiedBy>
  <cp:revision>181</cp:revision>
  <dcterms:created xsi:type="dcterms:W3CDTF">2023-04-14T11:23:01Z</dcterms:created>
  <dcterms:modified xsi:type="dcterms:W3CDTF">2024-10-25T09:21:43Z</dcterms:modified>
</cp:coreProperties>
</file>